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336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5802" y="1384296"/>
            <a:ext cx="3454005" cy="238760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100">
                <a:solidFill>
                  <a:schemeClr val="bg1"/>
                </a:solidFill>
              </a:rPr>
              <a:t>Financial Workflow Automation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5802" y="3863971"/>
            <a:ext cx="3454005" cy="1655762"/>
          </a:xfrm>
        </p:spPr>
        <p:txBody>
          <a:bodyPr>
            <a:normAutofit/>
          </a:bodyPr>
          <a:lstStyle/>
          <a:p>
            <a:pPr algn="l"/>
            <a:r>
              <a:rPr lang="en-US" sz="1700">
                <a:solidFill>
                  <a:schemeClr val="bg1"/>
                </a:solidFill>
              </a:rPr>
              <a:t>Python, SQL, Power BI | Aug 2024 – Dec 2024</a:t>
            </a:r>
          </a:p>
        </p:txBody>
      </p:sp>
      <p:pic>
        <p:nvPicPr>
          <p:cNvPr id="5" name="Video 4" descr="Concept View To Office Building And Sky">
            <a:extLst>
              <a:ext uri="{FF2B5EF4-FFF2-40B4-BE49-F238E27FC236}">
                <a16:creationId xmlns:a16="http://schemas.microsoft.com/office/drawing/2014/main" id="{0F87EA8B-5B3D-FCA9-0688-0066D8F25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24787" b="1"/>
          <a:stretch/>
        </p:blipFill>
        <p:spPr>
          <a:xfrm>
            <a:off x="355405" y="1769461"/>
            <a:ext cx="4438051" cy="331907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845" y="1197769"/>
            <a:ext cx="8240309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F36B2BE-65F4-46E3-AFDD-A9AE9E885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anchor="t">
            <a:normAutofit/>
          </a:bodyPr>
          <a:lstStyle/>
          <a:p>
            <a:pPr algn="l"/>
            <a:r>
              <a:rPr lang="en-US" sz="3500">
                <a:solidFill>
                  <a:schemeClr val="bg1"/>
                </a:solidFill>
              </a:rPr>
              <a:t>Project Objective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661" y="2217343"/>
            <a:ext cx="7410669" cy="3959619"/>
          </a:xfrm>
        </p:spPr>
        <p:txBody>
          <a:bodyPr>
            <a:normAutofit/>
          </a:bodyPr>
          <a:lstStyle/>
          <a:p>
            <a:r>
              <a:rPr lang="en-US" sz="2100"/>
              <a:t>This project automates financial reporting using Python, enabling monthly KPI tracking like income, expenses, net income, and profit margin. It streamlines manual workflows and helps finance teams make data-driven decisions.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367" y="1641752"/>
            <a:ext cx="3293269" cy="1323439"/>
          </a:xfrm>
        </p:spPr>
        <p:txBody>
          <a:bodyPr anchor="t">
            <a:normAutofit/>
          </a:bodyPr>
          <a:lstStyle/>
          <a:p>
            <a:r>
              <a:rPr lang="en-US" sz="3500">
                <a:solidFill>
                  <a:schemeClr val="bg1"/>
                </a:solidFill>
              </a:rPr>
              <a:t>Dataset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24F10-FC20-C13F-EFB0-86F6883E3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61" y="654341"/>
            <a:ext cx="4681055" cy="54192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6368" y="3146400"/>
            <a:ext cx="3293268" cy="24543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>
                <a:solidFill>
                  <a:schemeClr val="bg1">
                    <a:alpha val="80000"/>
                  </a:schemeClr>
                </a:solidFill>
              </a:rPr>
              <a:t>6,000 transactions simulated</a:t>
            </a:r>
          </a:p>
          <a:p>
            <a:pPr>
              <a:lnSpc>
                <a:spcPct val="90000"/>
              </a:lnSpc>
            </a:pPr>
            <a:r>
              <a:rPr lang="en-US" sz="1800">
                <a:solidFill>
                  <a:schemeClr val="bg1">
                    <a:alpha val="80000"/>
                  </a:schemeClr>
                </a:solidFill>
              </a:rPr>
              <a:t>Fields: Transaction_ID, Client_ID, Amount, Type, Department, Date</a:t>
            </a:r>
          </a:p>
          <a:p>
            <a:pPr>
              <a:lnSpc>
                <a:spcPct val="90000"/>
              </a:lnSpc>
            </a:pPr>
            <a:r>
              <a:rPr lang="en-US" sz="1800">
                <a:solidFill>
                  <a:schemeClr val="bg1">
                    <a:alpha val="80000"/>
                  </a:schemeClr>
                </a:solidFill>
              </a:rPr>
              <a:t>Transactions from Jul to Dec 2024 across departments: Sales, Marketing, HR, Finance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anchor="t">
            <a:normAutofit/>
          </a:bodyPr>
          <a:lstStyle/>
          <a:p>
            <a:pPr algn="l"/>
            <a:r>
              <a:rPr lang="en-US" sz="3500">
                <a:solidFill>
                  <a:schemeClr val="bg1"/>
                </a:solidFill>
              </a:rPr>
              <a:t>KPI Calculation Logic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661" y="2217343"/>
            <a:ext cx="7410669" cy="3959619"/>
          </a:xfrm>
        </p:spPr>
        <p:txBody>
          <a:bodyPr>
            <a:normAutofit/>
          </a:bodyPr>
          <a:lstStyle/>
          <a:p>
            <a:r>
              <a:rPr lang="en-US" sz="2100" dirty="0"/>
              <a:t>Monthly income and expenses grouped by Department</a:t>
            </a:r>
          </a:p>
          <a:p>
            <a:r>
              <a:rPr lang="en-US" sz="2100" dirty="0" err="1"/>
              <a:t>Net_Income</a:t>
            </a:r>
            <a:r>
              <a:rPr lang="en-US" sz="2100" dirty="0"/>
              <a:t> = Income - Expense</a:t>
            </a:r>
          </a:p>
          <a:p>
            <a:r>
              <a:rPr lang="en-US" sz="2100" dirty="0" err="1"/>
              <a:t>Profit_Margin</a:t>
            </a:r>
            <a:r>
              <a:rPr lang="en-US" sz="2100" dirty="0"/>
              <a:t> = </a:t>
            </a:r>
            <a:r>
              <a:rPr lang="en-US" sz="2100" dirty="0" err="1"/>
              <a:t>Net_Income</a:t>
            </a:r>
            <a:r>
              <a:rPr lang="en-US" sz="2100" dirty="0"/>
              <a:t> / Income × 100</a:t>
            </a:r>
          </a:p>
          <a:p>
            <a:r>
              <a:rPr lang="en-US" sz="2100" dirty="0"/>
              <a:t>Visualized using bar and line plots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>
            <a:normAutofit/>
          </a:bodyPr>
          <a:lstStyle/>
          <a:p>
            <a:r>
              <a:rPr lang="en-US" sz="2800"/>
              <a:t>Monthly Net Income by Department</a:t>
            </a:r>
          </a:p>
        </p:txBody>
      </p:sp>
      <p:pic>
        <p:nvPicPr>
          <p:cNvPr id="3" name="Picture 2" descr="Net_Income_By_Department.png"/>
          <p:cNvPicPr>
            <a:picLocks noChangeAspect="1"/>
          </p:cNvPicPr>
          <p:nvPr/>
        </p:nvPicPr>
        <p:blipFill>
          <a:blip r:embed="rId2"/>
          <a:srcRect r="1" b="1499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>
            <a:normAutofit/>
          </a:bodyPr>
          <a:lstStyle/>
          <a:p>
            <a:r>
              <a:rPr lang="en-US" sz="2800"/>
              <a:t>Monthly Profit Margin by Department</a:t>
            </a:r>
          </a:p>
        </p:txBody>
      </p:sp>
      <p:pic>
        <p:nvPicPr>
          <p:cNvPr id="3" name="Picture 2" descr="Profit_Margin_By_Department.png"/>
          <p:cNvPicPr>
            <a:picLocks noChangeAspect="1"/>
          </p:cNvPicPr>
          <p:nvPr/>
        </p:nvPicPr>
        <p:blipFill>
          <a:blip r:embed="rId2"/>
          <a:srcRect r="1" b="1499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anchor="t">
            <a:normAutofit/>
          </a:bodyPr>
          <a:lstStyle/>
          <a:p>
            <a:pPr algn="l"/>
            <a:r>
              <a:rPr lang="en-US" sz="350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661" y="2217343"/>
            <a:ext cx="7410669" cy="3959619"/>
          </a:xfrm>
        </p:spPr>
        <p:txBody>
          <a:bodyPr>
            <a:normAutofit/>
          </a:bodyPr>
          <a:lstStyle/>
          <a:p>
            <a:r>
              <a:rPr lang="en-US" sz="2100" dirty="0"/>
              <a:t>The system automates KPI reporting and reduces manual work</a:t>
            </a:r>
          </a:p>
          <a:p>
            <a:r>
              <a:rPr lang="en-US" sz="2100" dirty="0"/>
              <a:t>Insights into department-level performance enable better financial planning</a:t>
            </a:r>
          </a:p>
          <a:p>
            <a:r>
              <a:rPr lang="en-US" sz="2100" dirty="0"/>
              <a:t>Can be extended using SQL backends and Power BI dashboards for real-time reporting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167</Words>
  <Application>Microsoft Office PowerPoint</Application>
  <PresentationFormat>On-screen Show (4:3)</PresentationFormat>
  <Paragraphs>19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Financial Workflow Automation System</vt:lpstr>
      <vt:lpstr>Project Objective</vt:lpstr>
      <vt:lpstr>Dataset Summary</vt:lpstr>
      <vt:lpstr>KPI Calculation Logic</vt:lpstr>
      <vt:lpstr>Monthly Net Income by Department</vt:lpstr>
      <vt:lpstr>Monthly Profit Margin by Department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rohit sahini</dc:creator>
  <cp:keywords/>
  <dc:description>generated using python-pptx</dc:description>
  <cp:lastModifiedBy>rohit sahini</cp:lastModifiedBy>
  <cp:revision>3</cp:revision>
  <dcterms:created xsi:type="dcterms:W3CDTF">2013-01-27T09:14:16Z</dcterms:created>
  <dcterms:modified xsi:type="dcterms:W3CDTF">2025-04-20T18:29:23Z</dcterms:modified>
  <cp:category/>
</cp:coreProperties>
</file>